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456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3116-FB95-4CD9-AB57-6B10EFE8D050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52A12-42DB-4028-ADD5-7E10AEB1C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617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3116-FB95-4CD9-AB57-6B10EFE8D050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52A12-42DB-4028-ADD5-7E10AEB1C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531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3116-FB95-4CD9-AB57-6B10EFE8D050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52A12-42DB-4028-ADD5-7E10AEB1C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7139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3116-FB95-4CD9-AB57-6B10EFE8D050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52A12-42DB-4028-ADD5-7E10AEB1C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194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3116-FB95-4CD9-AB57-6B10EFE8D050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52A12-42DB-4028-ADD5-7E10AEB1C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26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3116-FB95-4CD9-AB57-6B10EFE8D050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52A12-42DB-4028-ADD5-7E10AEB1C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6255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3116-FB95-4CD9-AB57-6B10EFE8D050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52A12-42DB-4028-ADD5-7E10AEB1C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7957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3116-FB95-4CD9-AB57-6B10EFE8D050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52A12-42DB-4028-ADD5-7E10AEB1C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6104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3116-FB95-4CD9-AB57-6B10EFE8D050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52A12-42DB-4028-ADD5-7E10AEB1C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444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3116-FB95-4CD9-AB57-6B10EFE8D050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52A12-42DB-4028-ADD5-7E10AEB1C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8598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3116-FB95-4CD9-AB57-6B10EFE8D050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52A12-42DB-4028-ADD5-7E10AEB1C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5782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53116-FB95-4CD9-AB57-6B10EFE8D050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52A12-42DB-4028-ADD5-7E10AEB1C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493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92672" y="-23083"/>
            <a:ext cx="433484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50" u="sng" dirty="0" smtClean="0">
                <a:latin typeface="Comic Sans MS" panose="030F0702030302020204" pitchFamily="66" charset="0"/>
              </a:rPr>
              <a:t>Friday 05</a:t>
            </a:r>
            <a:r>
              <a:rPr lang="en-GB" sz="1350" u="sng" baseline="30000" dirty="0" smtClean="0">
                <a:latin typeface="Comic Sans MS" panose="030F0702030302020204" pitchFamily="66" charset="0"/>
              </a:rPr>
              <a:t>th</a:t>
            </a:r>
            <a:r>
              <a:rPr lang="en-GB" sz="1350" u="sng" dirty="0" smtClean="0">
                <a:latin typeface="Comic Sans MS" panose="030F0702030302020204" pitchFamily="66" charset="0"/>
              </a:rPr>
              <a:t> February </a:t>
            </a:r>
            <a:r>
              <a:rPr lang="en-GB" sz="1350" u="sng" dirty="0">
                <a:latin typeface="Comic Sans MS" panose="030F0702030302020204" pitchFamily="66" charset="0"/>
              </a:rPr>
              <a:t>2021</a:t>
            </a:r>
          </a:p>
          <a:p>
            <a:r>
              <a:rPr lang="en-GB" sz="1350" u="sng" smtClean="0">
                <a:latin typeface="Comic Sans MS" panose="030F0702030302020204" pitchFamily="66" charset="0"/>
              </a:rPr>
              <a:t>LO: </a:t>
            </a:r>
            <a:r>
              <a:rPr lang="en-US" sz="1350" u="sng" smtClean="0">
                <a:latin typeface="Comic Sans MS" panose="030F0702030302020204" pitchFamily="66" charset="0"/>
              </a:rPr>
              <a:t>To </a:t>
            </a:r>
            <a:r>
              <a:rPr lang="en-US" sz="1350" u="sng" dirty="0">
                <a:latin typeface="Comic Sans MS" panose="030F0702030302020204" pitchFamily="66" charset="0"/>
              </a:rPr>
              <a:t>learn the '</a:t>
            </a:r>
            <a:r>
              <a:rPr lang="en-US" sz="1350" u="sng" dirty="0" err="1">
                <a:latin typeface="Comic Sans MS" panose="030F0702030302020204" pitchFamily="66" charset="0"/>
              </a:rPr>
              <a:t>ee</a:t>
            </a:r>
            <a:r>
              <a:rPr lang="en-US" sz="1350" u="sng" dirty="0">
                <a:latin typeface="Comic Sans MS" panose="030F0702030302020204" pitchFamily="66" charset="0"/>
              </a:rPr>
              <a:t>, </a:t>
            </a:r>
            <a:r>
              <a:rPr lang="en-US" sz="1350" u="sng" dirty="0" err="1">
                <a:latin typeface="Comic Sans MS" panose="030F0702030302020204" pitchFamily="66" charset="0"/>
              </a:rPr>
              <a:t>ey</a:t>
            </a:r>
            <a:r>
              <a:rPr lang="en-US" sz="1350" u="sng" dirty="0">
                <a:latin typeface="Comic Sans MS" panose="030F0702030302020204" pitchFamily="66" charset="0"/>
              </a:rPr>
              <a:t>, e-e, y and </a:t>
            </a:r>
            <a:r>
              <a:rPr lang="en-US" sz="1350" u="sng" dirty="0" err="1">
                <a:latin typeface="Comic Sans MS" panose="030F0702030302020204" pitchFamily="66" charset="0"/>
              </a:rPr>
              <a:t>ea</a:t>
            </a:r>
            <a:r>
              <a:rPr lang="en-US" sz="1350" u="sng" dirty="0">
                <a:latin typeface="Comic Sans MS" panose="030F0702030302020204" pitchFamily="66" charset="0"/>
              </a:rPr>
              <a:t> </a:t>
            </a:r>
            <a:r>
              <a:rPr lang="en-US" sz="1350" u="sng" dirty="0" smtClean="0">
                <a:latin typeface="Comic Sans MS" panose="030F0702030302020204" pitchFamily="66" charset="0"/>
              </a:rPr>
              <a:t>alternatives</a:t>
            </a:r>
            <a:endParaRPr lang="en-GB" sz="1350" u="sng" dirty="0">
              <a:latin typeface="Comic Sans MS" panose="030F0702030302020204" pitchFamily="66" charset="0"/>
            </a:endParaRPr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84748"/>
            <a:ext cx="9906001" cy="6373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7720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</TotalTime>
  <Words>19</Words>
  <Application>Microsoft Office PowerPoint</Application>
  <PresentationFormat>A4 Paper (210x297 mm)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Nick Lacey</dc:creator>
  <cp:lastModifiedBy>Nick Lacey</cp:lastModifiedBy>
  <cp:revision>16</cp:revision>
  <dcterms:created xsi:type="dcterms:W3CDTF">2021-01-11T17:16:13Z</dcterms:created>
  <dcterms:modified xsi:type="dcterms:W3CDTF">2021-02-01T20:29:58Z</dcterms:modified>
</cp:coreProperties>
</file>