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45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1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13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9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25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5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1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44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59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78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53116-FB95-4CD9-AB57-6B10EFE8D05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2A12-42DB-4028-ADD5-7E10AEB1C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9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92672" y="-23083"/>
            <a:ext cx="43348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u="sng" dirty="0" smtClean="0">
                <a:latin typeface="Comic Sans MS" panose="030F0702030302020204" pitchFamily="66" charset="0"/>
              </a:rPr>
              <a:t>Friday 05</a:t>
            </a:r>
            <a:r>
              <a:rPr lang="en-GB" sz="1350" u="sng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1350" u="sng" dirty="0" smtClean="0">
                <a:latin typeface="Comic Sans MS" panose="030F0702030302020204" pitchFamily="66" charset="0"/>
              </a:rPr>
              <a:t> February </a:t>
            </a:r>
            <a:r>
              <a:rPr lang="en-GB" sz="1350" u="sng" dirty="0">
                <a:latin typeface="Comic Sans MS" panose="030F0702030302020204" pitchFamily="66" charset="0"/>
              </a:rPr>
              <a:t>2021</a:t>
            </a:r>
          </a:p>
          <a:p>
            <a:r>
              <a:rPr lang="en-GB" sz="1350" u="sng" smtClean="0">
                <a:latin typeface="Comic Sans MS" panose="030F0702030302020204" pitchFamily="66" charset="0"/>
              </a:rPr>
              <a:t>LO: </a:t>
            </a:r>
            <a:r>
              <a:rPr lang="en-US" sz="1350" u="sng" smtClean="0">
                <a:latin typeface="Comic Sans MS" panose="030F0702030302020204" pitchFamily="66" charset="0"/>
              </a:rPr>
              <a:t>To </a:t>
            </a:r>
            <a:r>
              <a:rPr lang="en-US" sz="1350" u="sng" dirty="0">
                <a:latin typeface="Comic Sans MS" panose="030F0702030302020204" pitchFamily="66" charset="0"/>
              </a:rPr>
              <a:t>learn the '</a:t>
            </a:r>
            <a:r>
              <a:rPr lang="en-US" sz="1350" u="sng" dirty="0" err="1">
                <a:latin typeface="Comic Sans MS" panose="030F0702030302020204" pitchFamily="66" charset="0"/>
              </a:rPr>
              <a:t>ee</a:t>
            </a:r>
            <a:r>
              <a:rPr lang="en-US" sz="1350" u="sng" dirty="0">
                <a:latin typeface="Comic Sans MS" panose="030F0702030302020204" pitchFamily="66" charset="0"/>
              </a:rPr>
              <a:t>, </a:t>
            </a:r>
            <a:r>
              <a:rPr lang="en-US" sz="1350" u="sng" dirty="0" err="1">
                <a:latin typeface="Comic Sans MS" panose="030F0702030302020204" pitchFamily="66" charset="0"/>
              </a:rPr>
              <a:t>ey</a:t>
            </a:r>
            <a:r>
              <a:rPr lang="en-US" sz="1350" u="sng" dirty="0">
                <a:latin typeface="Comic Sans MS" panose="030F0702030302020204" pitchFamily="66" charset="0"/>
              </a:rPr>
              <a:t>, e-e, y and </a:t>
            </a:r>
            <a:r>
              <a:rPr lang="en-US" sz="1350" u="sng" dirty="0" err="1">
                <a:latin typeface="Comic Sans MS" panose="030F0702030302020204" pitchFamily="66" charset="0"/>
              </a:rPr>
              <a:t>ea</a:t>
            </a:r>
            <a:r>
              <a:rPr lang="en-US" sz="1350" u="sng" dirty="0">
                <a:latin typeface="Comic Sans MS" panose="030F0702030302020204" pitchFamily="66" charset="0"/>
              </a:rPr>
              <a:t> </a:t>
            </a:r>
            <a:r>
              <a:rPr lang="en-US" sz="1350" u="sng" dirty="0" smtClean="0">
                <a:latin typeface="Comic Sans MS" panose="030F0702030302020204" pitchFamily="66" charset="0"/>
              </a:rPr>
              <a:t>alternatives</a:t>
            </a:r>
            <a:endParaRPr lang="en-GB" sz="1350" u="sng" dirty="0">
              <a:latin typeface="Comic Sans MS" panose="030F0702030302020204" pitchFamily="66" charset="0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4748"/>
            <a:ext cx="9906001" cy="637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772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19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Lacey</dc:creator>
  <cp:lastModifiedBy>Nick Lacey</cp:lastModifiedBy>
  <cp:revision>16</cp:revision>
  <dcterms:created xsi:type="dcterms:W3CDTF">2021-01-11T17:16:13Z</dcterms:created>
  <dcterms:modified xsi:type="dcterms:W3CDTF">2021-02-01T20:29:58Z</dcterms:modified>
</cp:coreProperties>
</file>